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>
      <p:cViewPr varScale="1">
        <p:scale>
          <a:sx n="126" d="100"/>
          <a:sy n="126" d="100"/>
        </p:scale>
        <p:origin x="67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4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右矢印 36">
            <a:extLst>
              <a:ext uri="{FF2B5EF4-FFF2-40B4-BE49-F238E27FC236}">
                <a16:creationId xmlns:a16="http://schemas.microsoft.com/office/drawing/2014/main" id="{E53348A9-4764-8541-91ED-8517358FD41D}"/>
              </a:ext>
            </a:extLst>
          </p:cNvPr>
          <p:cNvSpPr/>
          <p:nvPr/>
        </p:nvSpPr>
        <p:spPr>
          <a:xfrm rot="1189498">
            <a:off x="5122086" y="2031727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6011E4-712E-D342-9E57-9E2821F2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2564904"/>
            <a:ext cx="1368152" cy="167665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5EFCAE-CA62-7A41-A49B-EBE9BF83E8BD}"/>
              </a:ext>
            </a:extLst>
          </p:cNvPr>
          <p:cNvSpPr/>
          <p:nvPr/>
        </p:nvSpPr>
        <p:spPr>
          <a:xfrm>
            <a:off x="323528" y="5373216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C873B6A-F6E4-0544-AE36-E49777412A1E}"/>
              </a:ext>
            </a:extLst>
          </p:cNvPr>
          <p:cNvSpPr/>
          <p:nvPr/>
        </p:nvSpPr>
        <p:spPr>
          <a:xfrm>
            <a:off x="6588224" y="5085184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54CBCC-BD49-1948-8D6F-BA20FAF42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772816"/>
            <a:ext cx="981560" cy="155803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4EBC44A-8AE5-5440-AE63-722BF81F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4797152"/>
            <a:ext cx="1579612" cy="157961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8925125-D77E-7E4C-BC1F-AE5693106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3068960"/>
            <a:ext cx="1224136" cy="122413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B50EEB7-A6A0-7349-8A90-E8EB247C4615}"/>
              </a:ext>
            </a:extLst>
          </p:cNvPr>
          <p:cNvSpPr txBox="1"/>
          <p:nvPr/>
        </p:nvSpPr>
        <p:spPr>
          <a:xfrm>
            <a:off x="611560" y="11663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27BB28-7AFC-D045-A2D5-F16098B1DB2D}"/>
              </a:ext>
            </a:extLst>
          </p:cNvPr>
          <p:cNvSpPr txBox="1"/>
          <p:nvPr/>
        </p:nvSpPr>
        <p:spPr>
          <a:xfrm>
            <a:off x="5652120" y="116632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2DF1FC0-4079-EA4E-BC52-3D286ECE5B7B}"/>
              </a:ext>
            </a:extLst>
          </p:cNvPr>
          <p:cNvSpPr/>
          <p:nvPr/>
        </p:nvSpPr>
        <p:spPr>
          <a:xfrm>
            <a:off x="395536" y="1772816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409EBD6-BA64-B14E-901B-B4C67DFF875D}"/>
              </a:ext>
            </a:extLst>
          </p:cNvPr>
          <p:cNvSpPr txBox="1"/>
          <p:nvPr/>
        </p:nvSpPr>
        <p:spPr>
          <a:xfrm>
            <a:off x="3851920" y="11247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5092399-F0DE-2941-B5AF-C315A79F4500}"/>
              </a:ext>
            </a:extLst>
          </p:cNvPr>
          <p:cNvSpPr txBox="1"/>
          <p:nvPr/>
        </p:nvSpPr>
        <p:spPr>
          <a:xfrm>
            <a:off x="3995936" y="4005064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6313D52-FAD5-424D-A565-A82FA177188B}"/>
              </a:ext>
            </a:extLst>
          </p:cNvPr>
          <p:cNvSpPr txBox="1"/>
          <p:nvPr/>
        </p:nvSpPr>
        <p:spPr>
          <a:xfrm>
            <a:off x="755576" y="13407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FFEC824-6BA0-724C-B552-5FC755E8C353}"/>
              </a:ext>
            </a:extLst>
          </p:cNvPr>
          <p:cNvSpPr/>
          <p:nvPr/>
        </p:nvSpPr>
        <p:spPr>
          <a:xfrm>
            <a:off x="6804248" y="2276872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EADE675-611A-8640-8F34-D6F7700B9BA0}"/>
              </a:ext>
            </a:extLst>
          </p:cNvPr>
          <p:cNvSpPr/>
          <p:nvPr/>
        </p:nvSpPr>
        <p:spPr>
          <a:xfrm>
            <a:off x="6300192" y="206084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E91A7A-B445-2147-BF64-65216E80521C}"/>
              </a:ext>
            </a:extLst>
          </p:cNvPr>
          <p:cNvSpPr/>
          <p:nvPr/>
        </p:nvSpPr>
        <p:spPr>
          <a:xfrm>
            <a:off x="5796136" y="184482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820BF1D-1E1D-D046-9B3D-66F5E1F052A5}"/>
              </a:ext>
            </a:extLst>
          </p:cNvPr>
          <p:cNvSpPr/>
          <p:nvPr/>
        </p:nvSpPr>
        <p:spPr>
          <a:xfrm>
            <a:off x="5292080" y="17008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6AF8FD-5CF6-9446-8A0A-3145494C688C}"/>
              </a:ext>
            </a:extLst>
          </p:cNvPr>
          <p:cNvSpPr txBox="1"/>
          <p:nvPr/>
        </p:nvSpPr>
        <p:spPr>
          <a:xfrm>
            <a:off x="683568" y="49411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F6411273-AAEF-5549-8089-F3578C01879B}"/>
              </a:ext>
            </a:extLst>
          </p:cNvPr>
          <p:cNvSpPr/>
          <p:nvPr/>
        </p:nvSpPr>
        <p:spPr>
          <a:xfrm>
            <a:off x="3203848" y="191683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右矢印 33">
            <a:extLst>
              <a:ext uri="{FF2B5EF4-FFF2-40B4-BE49-F238E27FC236}">
                <a16:creationId xmlns:a16="http://schemas.microsoft.com/office/drawing/2014/main" id="{7287F517-D22C-3B4D-8656-A6E68E274CBF}"/>
              </a:ext>
            </a:extLst>
          </p:cNvPr>
          <p:cNvSpPr/>
          <p:nvPr/>
        </p:nvSpPr>
        <p:spPr>
          <a:xfrm>
            <a:off x="3131840" y="55892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右矢印 34">
            <a:extLst>
              <a:ext uri="{FF2B5EF4-FFF2-40B4-BE49-F238E27FC236}">
                <a16:creationId xmlns:a16="http://schemas.microsoft.com/office/drawing/2014/main" id="{FC137512-1503-0647-83EB-0ED15B3C4388}"/>
              </a:ext>
            </a:extLst>
          </p:cNvPr>
          <p:cNvSpPr/>
          <p:nvPr/>
        </p:nvSpPr>
        <p:spPr>
          <a:xfrm rot="16200000">
            <a:off x="1403648" y="263691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3EB8155A-BC2B-0247-9C63-BB42C839AF1A}"/>
              </a:ext>
            </a:extLst>
          </p:cNvPr>
          <p:cNvSpPr/>
          <p:nvPr/>
        </p:nvSpPr>
        <p:spPr>
          <a:xfrm rot="5400000">
            <a:off x="1403648" y="4365104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DA364521-3FEB-6F40-8D5E-230E1516F2C2}"/>
              </a:ext>
            </a:extLst>
          </p:cNvPr>
          <p:cNvSpPr/>
          <p:nvPr/>
        </p:nvSpPr>
        <p:spPr>
          <a:xfrm>
            <a:off x="5652120" y="551723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852DBE89-327D-8246-93B4-E5E1B9785042}"/>
              </a:ext>
            </a:extLst>
          </p:cNvPr>
          <p:cNvSpPr/>
          <p:nvPr/>
        </p:nvSpPr>
        <p:spPr>
          <a:xfrm rot="17100000">
            <a:off x="7223384" y="4403109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78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1B9986C-A71E-7E46-97E2-DBF90F29086A}"/>
              </a:ext>
            </a:extLst>
          </p:cNvPr>
          <p:cNvSpPr txBox="1"/>
          <p:nvPr/>
        </p:nvSpPr>
        <p:spPr>
          <a:xfrm>
            <a:off x="3275856" y="332656"/>
            <a:ext cx="2613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Python</a:t>
            </a:r>
            <a:r>
              <a:rPr kumimoji="1" lang="ja-JP" altLang="en-US" sz="2400"/>
              <a:t>の実行方法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F669E4-AE3D-734D-A516-9A7D7413473D}"/>
              </a:ext>
            </a:extLst>
          </p:cNvPr>
          <p:cNvSpPr/>
          <p:nvPr/>
        </p:nvSpPr>
        <p:spPr>
          <a:xfrm>
            <a:off x="3995936" y="162880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1 つの角を切り取った四角形 3">
            <a:extLst>
              <a:ext uri="{FF2B5EF4-FFF2-40B4-BE49-F238E27FC236}">
                <a16:creationId xmlns:a16="http://schemas.microsoft.com/office/drawing/2014/main" id="{2A24C87C-F58D-6B44-8AF0-B7EA5EE53A9C}"/>
              </a:ext>
            </a:extLst>
          </p:cNvPr>
          <p:cNvSpPr/>
          <p:nvPr/>
        </p:nvSpPr>
        <p:spPr>
          <a:xfrm>
            <a:off x="3851920" y="119675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E7D2CB-A4FF-E348-AE3E-D09CDA50152D}"/>
              </a:ext>
            </a:extLst>
          </p:cNvPr>
          <p:cNvSpPr txBox="1"/>
          <p:nvPr/>
        </p:nvSpPr>
        <p:spPr>
          <a:xfrm>
            <a:off x="3995936" y="119675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D41E2D-2FB3-5B4B-830C-4FA03D4F0845}"/>
              </a:ext>
            </a:extLst>
          </p:cNvPr>
          <p:cNvSpPr txBox="1"/>
          <p:nvPr/>
        </p:nvSpPr>
        <p:spPr>
          <a:xfrm>
            <a:off x="179512" y="1196752"/>
            <a:ext cx="3456384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エディタでプログラムをファイルに保存し、コマンドラインで</a:t>
            </a:r>
            <a:r>
              <a:rPr kumimoji="1" lang="en-US" altLang="ja-JP" sz="1600"/>
              <a:t>Python</a:t>
            </a:r>
            <a:r>
              <a:rPr kumimoji="1" lang="ja-JP" altLang="en-US" sz="1600"/>
              <a:t>に食わせて実行する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097FB9-22FE-FA4E-A2FD-307EBEF99DB7}"/>
              </a:ext>
            </a:extLst>
          </p:cNvPr>
          <p:cNvSpPr/>
          <p:nvPr/>
        </p:nvSpPr>
        <p:spPr>
          <a:xfrm>
            <a:off x="3923928" y="2708920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40F3BB9-58BD-9B41-8AD2-97922066C9B7}"/>
              </a:ext>
            </a:extLst>
          </p:cNvPr>
          <p:cNvSpPr txBox="1"/>
          <p:nvPr/>
        </p:nvSpPr>
        <p:spPr>
          <a:xfrm>
            <a:off x="251520" y="2708920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/>
              <a:t>IPython</a:t>
            </a:r>
            <a:r>
              <a:rPr lang="ja-JP" altLang="en-US" sz="1600"/>
              <a:t>という対話的シェルを使う</a:t>
            </a:r>
            <a:endParaRPr lang="en-US" altLang="ja-JP" sz="16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896C89-0A8C-E94E-8B98-0EE8CF5BA726}"/>
              </a:ext>
            </a:extLst>
          </p:cNvPr>
          <p:cNvSpPr txBox="1"/>
          <p:nvPr/>
        </p:nvSpPr>
        <p:spPr>
          <a:xfrm>
            <a:off x="7092280" y="1412776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B4C91B9-79E7-4643-A198-62E3A625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437112"/>
            <a:ext cx="4766709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61FF8BE-53FE-6045-9B2E-04F9F8FAD1AB}"/>
              </a:ext>
            </a:extLst>
          </p:cNvPr>
          <p:cNvSpPr txBox="1"/>
          <p:nvPr/>
        </p:nvSpPr>
        <p:spPr>
          <a:xfrm>
            <a:off x="179512" y="4437112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/>
              <a:t>Jupyter Notebook</a:t>
            </a:r>
            <a:r>
              <a:rPr kumimoji="1" lang="ja-JP" altLang="en-US" sz="1600"/>
              <a:t>を使う</a:t>
            </a:r>
            <a:r>
              <a:rPr kumimoji="1" lang="en-US" altLang="ja-JP" sz="1600"/>
              <a:t> (</a:t>
            </a:r>
            <a:r>
              <a:rPr kumimoji="1" lang="ja-JP" altLang="en-US" sz="1600">
                <a:solidFill>
                  <a:srgbClr val="FF0000"/>
                </a:solidFill>
              </a:rPr>
              <a:t>オススメ</a:t>
            </a:r>
            <a:r>
              <a:rPr kumimoji="1" lang="en-US" altLang="ja-JP" sz="1600"/>
              <a:t>)</a:t>
            </a:r>
            <a:endParaRPr kumimoji="1" lang="ja-JP" altLang="en-US" sz="1600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ECC04234-0686-944E-BDDB-EB90D56599D2}"/>
              </a:ext>
            </a:extLst>
          </p:cNvPr>
          <p:cNvSpPr/>
          <p:nvPr/>
        </p:nvSpPr>
        <p:spPr>
          <a:xfrm>
            <a:off x="6588224" y="148478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1301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B9DEF7-0173-DA46-BB3E-838D0730AD82}"/>
              </a:ext>
            </a:extLst>
          </p:cNvPr>
          <p:cNvSpPr txBox="1"/>
          <p:nvPr/>
        </p:nvSpPr>
        <p:spPr>
          <a:xfrm>
            <a:off x="899592" y="83671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エディタでプログラムを作成</a:t>
            </a:r>
            <a:endParaRPr kumimoji="1" lang="en-US" altLang="ja-JP"/>
          </a:p>
          <a:p>
            <a:r>
              <a:rPr lang="ja-JP" altLang="en-US"/>
              <a:t>ファイルに保存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1AB106-7157-F849-893C-6C6443D75C68}"/>
              </a:ext>
            </a:extLst>
          </p:cNvPr>
          <p:cNvSpPr txBox="1"/>
          <p:nvPr/>
        </p:nvSpPr>
        <p:spPr>
          <a:xfrm>
            <a:off x="4860032" y="836712"/>
            <a:ext cx="2929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コマンドラインで</a:t>
            </a:r>
            <a:r>
              <a:rPr kumimoji="1" lang="en-US" altLang="ja-JP"/>
              <a:t>Python</a:t>
            </a:r>
            <a:r>
              <a:rPr kumimoji="1" lang="ja-JP" altLang="en-US"/>
              <a:t>に</a:t>
            </a:r>
            <a:endParaRPr kumimoji="1" lang="en-US" altLang="ja-JP"/>
          </a:p>
          <a:p>
            <a:r>
              <a:rPr kumimoji="1" lang="ja-JP" altLang="en-US"/>
              <a:t>食わせて実行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4BC46-7371-844F-8991-7915CC5A6633}"/>
              </a:ext>
            </a:extLst>
          </p:cNvPr>
          <p:cNvSpPr txBox="1"/>
          <p:nvPr/>
        </p:nvSpPr>
        <p:spPr>
          <a:xfrm>
            <a:off x="3203848" y="260648"/>
            <a:ext cx="2208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Python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3738ED-FDC6-9F4F-A9FE-73843267A489}"/>
              </a:ext>
            </a:extLst>
          </p:cNvPr>
          <p:cNvSpPr txBox="1"/>
          <p:nvPr/>
        </p:nvSpPr>
        <p:spPr>
          <a:xfrm>
            <a:off x="1691680" y="2708920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スクリプト言語の</a:t>
            </a:r>
            <a:r>
              <a:rPr kumimoji="1" lang="en-US" altLang="ja-JP" dirty="0"/>
              <a:t> </a:t>
            </a:r>
            <a:r>
              <a:rPr kumimoji="1" lang="ja-JP" altLang="en-US" dirty="0"/>
              <a:t>基本の使い方</a:t>
            </a:r>
            <a:endParaRPr kumimoji="1" lang="en-US" altLang="ja-JP" dirty="0"/>
          </a:p>
          <a:p>
            <a:r>
              <a:rPr kumimoji="1" lang="ja-JP" altLang="en-US" dirty="0"/>
              <a:t>強力なエディタを使えば快適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1798142-98EA-124F-A7B2-7CB8DACE3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584200" cy="56959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067E631-3662-3449-A056-C10170E0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86431"/>
            <a:ext cx="584200" cy="56959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B66790-2E05-244D-ACC4-6F85EF552DD5}"/>
              </a:ext>
            </a:extLst>
          </p:cNvPr>
          <p:cNvSpPr txBox="1"/>
          <p:nvPr/>
        </p:nvSpPr>
        <p:spPr>
          <a:xfrm>
            <a:off x="1691680" y="371703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コマンドラインに慣れてないと面倒</a:t>
            </a:r>
            <a:endParaRPr kumimoji="1" lang="en-US" altLang="ja-JP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D4D907D-26AC-B74D-B6C9-867F2E52BA0B}"/>
              </a:ext>
            </a:extLst>
          </p:cNvPr>
          <p:cNvSpPr/>
          <p:nvPr/>
        </p:nvSpPr>
        <p:spPr>
          <a:xfrm>
            <a:off x="1691680" y="198884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0C1DF468-2F2B-8643-8452-6818FD1BBA5F}"/>
              </a:ext>
            </a:extLst>
          </p:cNvPr>
          <p:cNvSpPr/>
          <p:nvPr/>
        </p:nvSpPr>
        <p:spPr>
          <a:xfrm>
            <a:off x="1547664" y="155679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8678AA-14AE-1D40-B2B2-662117797E7B}"/>
              </a:ext>
            </a:extLst>
          </p:cNvPr>
          <p:cNvSpPr txBox="1"/>
          <p:nvPr/>
        </p:nvSpPr>
        <p:spPr>
          <a:xfrm>
            <a:off x="1691680" y="155679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D3464E1-88E1-2645-B1DA-DDACA2DCA920}"/>
              </a:ext>
            </a:extLst>
          </p:cNvPr>
          <p:cNvSpPr txBox="1"/>
          <p:nvPr/>
        </p:nvSpPr>
        <p:spPr>
          <a:xfrm>
            <a:off x="4788024" y="1772816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756F3B4B-4168-C24C-B60B-E88BC95394A3}"/>
              </a:ext>
            </a:extLst>
          </p:cNvPr>
          <p:cNvSpPr/>
          <p:nvPr/>
        </p:nvSpPr>
        <p:spPr>
          <a:xfrm>
            <a:off x="4283968" y="184482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375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矢印 6">
            <a:extLst>
              <a:ext uri="{FF2B5EF4-FFF2-40B4-BE49-F238E27FC236}">
                <a16:creationId xmlns:a16="http://schemas.microsoft.com/office/drawing/2014/main" id="{7DBB8463-229D-5B4E-A715-E6104AB0C490}"/>
              </a:ext>
            </a:extLst>
          </p:cNvPr>
          <p:cNvSpPr/>
          <p:nvPr/>
        </p:nvSpPr>
        <p:spPr>
          <a:xfrm>
            <a:off x="3347864" y="191683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2210FC-8613-B643-ADD4-418346DE7D0C}"/>
              </a:ext>
            </a:extLst>
          </p:cNvPr>
          <p:cNvSpPr txBox="1"/>
          <p:nvPr/>
        </p:nvSpPr>
        <p:spPr>
          <a:xfrm>
            <a:off x="3923928" y="83671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以後、プログラムを対話的に実行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80062C-7131-9F4A-9F97-943359B719F4}"/>
              </a:ext>
            </a:extLst>
          </p:cNvPr>
          <p:cNvSpPr txBox="1"/>
          <p:nvPr/>
        </p:nvSpPr>
        <p:spPr>
          <a:xfrm>
            <a:off x="3203848" y="260648"/>
            <a:ext cx="2272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IPython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912597-E45E-E440-9B8C-5A09000EB529}"/>
              </a:ext>
            </a:extLst>
          </p:cNvPr>
          <p:cNvSpPr txBox="1"/>
          <p:nvPr/>
        </p:nvSpPr>
        <p:spPr>
          <a:xfrm>
            <a:off x="1403648" y="3789040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BD5A1E-FE70-D942-87FF-326B8A65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789040"/>
            <a:ext cx="584200" cy="56959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3FE823E-4A41-554F-AD89-DD5B79769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666551"/>
            <a:ext cx="584200" cy="56959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EBFB54B-FA97-094F-8B97-847F83D721F0}"/>
              </a:ext>
            </a:extLst>
          </p:cNvPr>
          <p:cNvSpPr txBox="1"/>
          <p:nvPr/>
        </p:nvSpPr>
        <p:spPr>
          <a:xfrm>
            <a:off x="1403648" y="479715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大きなプログラムを組むには不向き</a:t>
            </a:r>
            <a:endParaRPr kumimoji="1" lang="en-US" altLang="ja-JP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828BED1-4822-9640-8542-6F933DFB4DAB}"/>
              </a:ext>
            </a:extLst>
          </p:cNvPr>
          <p:cNvSpPr txBox="1"/>
          <p:nvPr/>
        </p:nvSpPr>
        <p:spPr>
          <a:xfrm>
            <a:off x="539552" y="69269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IPython</a:t>
            </a:r>
            <a:r>
              <a:rPr lang="ja-JP" altLang="en-US"/>
              <a:t>という</a:t>
            </a:r>
            <a:endParaRPr lang="en-US" altLang="ja-JP"/>
          </a:p>
          <a:p>
            <a:r>
              <a:rPr lang="ja-JP" altLang="en-US"/>
              <a:t>対話的シェルを起動</a:t>
            </a:r>
            <a:endParaRPr lang="en-US" altLang="ja-JP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61B38C0-644D-6B45-8D95-4D6E3D365F95}"/>
              </a:ext>
            </a:extLst>
          </p:cNvPr>
          <p:cNvSpPr/>
          <p:nvPr/>
        </p:nvSpPr>
        <p:spPr>
          <a:xfrm>
            <a:off x="467544" y="1412776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AFDBEF3-0374-E440-A52E-974ADEE0FCD6}"/>
              </a:ext>
            </a:extLst>
          </p:cNvPr>
          <p:cNvSpPr/>
          <p:nvPr/>
        </p:nvSpPr>
        <p:spPr>
          <a:xfrm>
            <a:off x="3995936" y="1340768"/>
            <a:ext cx="2808312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for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i </a:t>
            </a:r>
            <a:r>
              <a:rPr lang="en" altLang="ja-JP" sz="1100">
                <a:solidFill>
                  <a:srgbClr val="C200FF"/>
                </a:solidFill>
                <a:effectLst/>
                <a:latin typeface="Monaco" pitchFamily="2" charset="0"/>
              </a:rPr>
              <a:t>in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[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]: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   ...: 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    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(i)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   ...: 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   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2</a:t>
            </a: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3</a:t>
            </a:r>
          </a:p>
        </p:txBody>
      </p:sp>
      <p:sp>
        <p:nvSpPr>
          <p:cNvPr id="20" name="右大かっこ 19">
            <a:extLst>
              <a:ext uri="{FF2B5EF4-FFF2-40B4-BE49-F238E27FC236}">
                <a16:creationId xmlns:a16="http://schemas.microsoft.com/office/drawing/2014/main" id="{2CD58CB0-D233-0D4F-9E32-6181EC1DBB6C}"/>
              </a:ext>
            </a:extLst>
          </p:cNvPr>
          <p:cNvSpPr/>
          <p:nvPr/>
        </p:nvSpPr>
        <p:spPr>
          <a:xfrm>
            <a:off x="6156176" y="2348880"/>
            <a:ext cx="144016" cy="4320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大かっこ 20">
            <a:extLst>
              <a:ext uri="{FF2B5EF4-FFF2-40B4-BE49-F238E27FC236}">
                <a16:creationId xmlns:a16="http://schemas.microsoft.com/office/drawing/2014/main" id="{6E3D44E4-7DA5-D243-93FC-0C4B63B5EE06}"/>
              </a:ext>
            </a:extLst>
          </p:cNvPr>
          <p:cNvSpPr/>
          <p:nvPr/>
        </p:nvSpPr>
        <p:spPr>
          <a:xfrm>
            <a:off x="6156176" y="2924944"/>
            <a:ext cx="144016" cy="4320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8F74515-2662-E34E-B0C1-6DB717E91465}"/>
              </a:ext>
            </a:extLst>
          </p:cNvPr>
          <p:cNvSpPr txBox="1"/>
          <p:nvPr/>
        </p:nvSpPr>
        <p:spPr>
          <a:xfrm>
            <a:off x="6948264" y="23802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7A238B9-79BC-7D4B-A13E-FB088F94E5BB}"/>
              </a:ext>
            </a:extLst>
          </p:cNvPr>
          <p:cNvSpPr txBox="1"/>
          <p:nvPr/>
        </p:nvSpPr>
        <p:spPr>
          <a:xfrm>
            <a:off x="6948264" y="29563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実行結果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6D7EA5B-5FE1-BD4A-9991-E33203BEA7CB}"/>
              </a:ext>
            </a:extLst>
          </p:cNvPr>
          <p:cNvCxnSpPr>
            <a:stCxn id="22" idx="1"/>
            <a:endCxn id="20" idx="2"/>
          </p:cNvCxnSpPr>
          <p:nvPr/>
        </p:nvCxnSpPr>
        <p:spPr>
          <a:xfrm flipH="1">
            <a:off x="6300192" y="2564904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CACCBA9-26F7-504F-B939-EC6AD69D70EC}"/>
              </a:ext>
            </a:extLst>
          </p:cNvPr>
          <p:cNvCxnSpPr>
            <a:cxnSpLocks/>
            <a:stCxn id="23" idx="1"/>
            <a:endCxn id="21" idx="2"/>
          </p:cNvCxnSpPr>
          <p:nvPr/>
        </p:nvCxnSpPr>
        <p:spPr>
          <a:xfrm flipH="1">
            <a:off x="6300192" y="3140968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21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F0349B4-7360-8640-9EA5-326D77EE4A03}"/>
              </a:ext>
            </a:extLst>
          </p:cNvPr>
          <p:cNvSpPr txBox="1"/>
          <p:nvPr/>
        </p:nvSpPr>
        <p:spPr>
          <a:xfrm>
            <a:off x="1763688" y="188640"/>
            <a:ext cx="3325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Jupyter Notebook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DB7C1D5-3DF9-0045-8B11-325016596A22}"/>
              </a:ext>
            </a:extLst>
          </p:cNvPr>
          <p:cNvSpPr txBox="1"/>
          <p:nvPr/>
        </p:nvSpPr>
        <p:spPr>
          <a:xfrm>
            <a:off x="539552" y="692696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を実行すると、ブラウザが起動するので「</a:t>
            </a:r>
            <a:r>
              <a:rPr kumimoji="1" lang="en-US" altLang="ja-JP"/>
              <a:t>New</a:t>
            </a:r>
            <a:r>
              <a:rPr kumimoji="1" lang="ja-JP" altLang="en-US"/>
              <a:t>」から</a:t>
            </a:r>
            <a:r>
              <a:rPr lang="ja-JP" altLang="en-US"/>
              <a:t>「</a:t>
            </a:r>
            <a:r>
              <a:rPr lang="en-US" altLang="ja-JP"/>
              <a:t>Python3</a:t>
            </a:r>
            <a:r>
              <a:rPr lang="ja-JP" altLang="en-US"/>
              <a:t>」を選ぶ</a:t>
            </a:r>
            <a:endParaRPr lang="en-US" altLang="ja-JP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9E54BA4-6BF7-F548-A707-D9324EF7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12776"/>
            <a:ext cx="4608512" cy="1680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D4C666B-6E39-BF46-AAFB-D19F3046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933056"/>
            <a:ext cx="4536504" cy="1508178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AFAF3980-AA88-4044-B7E7-80AD296F64B4}"/>
              </a:ext>
            </a:extLst>
          </p:cNvPr>
          <p:cNvSpPr/>
          <p:nvPr/>
        </p:nvSpPr>
        <p:spPr>
          <a:xfrm>
            <a:off x="5436096" y="1916832"/>
            <a:ext cx="360040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2F89ECCB-10FA-9541-9E2F-177C7498F1AC}"/>
              </a:ext>
            </a:extLst>
          </p:cNvPr>
          <p:cNvSpPr/>
          <p:nvPr/>
        </p:nvSpPr>
        <p:spPr>
          <a:xfrm rot="5400000">
            <a:off x="3239852" y="303295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2629FE-468D-7241-8BC8-A1E811D19A22}"/>
              </a:ext>
            </a:extLst>
          </p:cNvPr>
          <p:cNvSpPr txBox="1"/>
          <p:nvPr/>
        </p:nvSpPr>
        <p:spPr>
          <a:xfrm>
            <a:off x="539552" y="342900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ノートブックが立ち上がるので、コードやメモを記述する</a:t>
            </a:r>
            <a:endParaRPr kumimoji="1" lang="ja-JP" altLang="en-US"/>
          </a:p>
        </p:txBody>
      </p:sp>
      <p:sp>
        <p:nvSpPr>
          <p:cNvPr id="9" name="右大かっこ 8">
            <a:extLst>
              <a:ext uri="{FF2B5EF4-FFF2-40B4-BE49-F238E27FC236}">
                <a16:creationId xmlns:a16="http://schemas.microsoft.com/office/drawing/2014/main" id="{F4A371CB-6CE5-9740-8DDD-5AD3012E0FE0}"/>
              </a:ext>
            </a:extLst>
          </p:cNvPr>
          <p:cNvSpPr/>
          <p:nvPr/>
        </p:nvSpPr>
        <p:spPr>
          <a:xfrm>
            <a:off x="4788024" y="4045714"/>
            <a:ext cx="72008" cy="216024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大かっこ 9">
            <a:extLst>
              <a:ext uri="{FF2B5EF4-FFF2-40B4-BE49-F238E27FC236}">
                <a16:creationId xmlns:a16="http://schemas.microsoft.com/office/drawing/2014/main" id="{5A5C3B22-7839-8D4A-8F1C-C7238426ACD9}"/>
              </a:ext>
            </a:extLst>
          </p:cNvPr>
          <p:cNvSpPr/>
          <p:nvPr/>
        </p:nvSpPr>
        <p:spPr>
          <a:xfrm>
            <a:off x="5004048" y="4257092"/>
            <a:ext cx="72008" cy="108012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3DAB7BE-787D-774D-B6DE-B508B924A63A}"/>
              </a:ext>
            </a:extLst>
          </p:cNvPr>
          <p:cNvSpPr txBox="1"/>
          <p:nvPr/>
        </p:nvSpPr>
        <p:spPr>
          <a:xfrm>
            <a:off x="5580112" y="39690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コード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D91BCBC-6519-3D42-A30E-21175FA87037}"/>
              </a:ext>
            </a:extLst>
          </p:cNvPr>
          <p:cNvSpPr txBox="1"/>
          <p:nvPr/>
        </p:nvSpPr>
        <p:spPr>
          <a:xfrm>
            <a:off x="5580112" y="46124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ノート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E795D05-7CF3-8040-9022-5DEF4841417A}"/>
              </a:ext>
            </a:extLst>
          </p:cNvPr>
          <p:cNvCxnSpPr>
            <a:cxnSpLocks/>
            <a:stCxn id="11" idx="1"/>
            <a:endCxn id="9" idx="2"/>
          </p:cNvCxnSpPr>
          <p:nvPr/>
        </p:nvCxnSpPr>
        <p:spPr>
          <a:xfrm flipH="1">
            <a:off x="4860032" y="4153726"/>
            <a:ext cx="7200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B3FB403-F01E-8E4C-85BC-D24572755848}"/>
              </a:ext>
            </a:extLst>
          </p:cNvPr>
          <p:cNvCxnSpPr>
            <a:cxnSpLocks/>
            <a:stCxn id="12" idx="1"/>
            <a:endCxn id="10" idx="2"/>
          </p:cNvCxnSpPr>
          <p:nvPr/>
        </p:nvCxnSpPr>
        <p:spPr>
          <a:xfrm flipH="1">
            <a:off x="5076056" y="4797152"/>
            <a:ext cx="5040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DE5BC07-DF11-8A48-A9C8-986E5D18EFAB}"/>
              </a:ext>
            </a:extLst>
          </p:cNvPr>
          <p:cNvSpPr txBox="1"/>
          <p:nvPr/>
        </p:nvSpPr>
        <p:spPr>
          <a:xfrm>
            <a:off x="1403648" y="5487198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BC7E0C5D-F3C9-DA44-9EE2-922E9499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5487198"/>
            <a:ext cx="584200" cy="56959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4E2FC88-F663-744E-9A9E-B6F347D27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6178719"/>
            <a:ext cx="584200" cy="569595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CC367B8-D2A3-D542-A524-9E831904AF5E}"/>
              </a:ext>
            </a:extLst>
          </p:cNvPr>
          <p:cNvSpPr txBox="1"/>
          <p:nvPr/>
        </p:nvSpPr>
        <p:spPr>
          <a:xfrm>
            <a:off x="1403648" y="630932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慣れないと混乱するかも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4304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1B1BDC9-6147-6048-B466-BAE5BAE8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276872"/>
            <a:ext cx="1133118" cy="138862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6EF588-D927-2649-BD16-383CDF8750A4}"/>
              </a:ext>
            </a:extLst>
          </p:cNvPr>
          <p:cNvSpPr txBox="1"/>
          <p:nvPr/>
        </p:nvSpPr>
        <p:spPr>
          <a:xfrm>
            <a:off x="3203848" y="33265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機械語による指示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4DD01A8-1E21-E645-B740-D16A3A1630F1}"/>
              </a:ext>
            </a:extLst>
          </p:cNvPr>
          <p:cNvSpPr/>
          <p:nvPr/>
        </p:nvSpPr>
        <p:spPr>
          <a:xfrm>
            <a:off x="1763688" y="15567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DEC9CE-094C-0F43-8B56-9491EE7D9223}"/>
              </a:ext>
            </a:extLst>
          </p:cNvPr>
          <p:cNvSpPr/>
          <p:nvPr/>
        </p:nvSpPr>
        <p:spPr>
          <a:xfrm>
            <a:off x="1763688" y="19168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46CB97F-E0C2-3641-8F6A-475FB9BC930F}"/>
              </a:ext>
            </a:extLst>
          </p:cNvPr>
          <p:cNvSpPr/>
          <p:nvPr/>
        </p:nvSpPr>
        <p:spPr>
          <a:xfrm>
            <a:off x="1763688" y="22768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EC0B51F-52AB-C04F-B19D-D081294864AA}"/>
              </a:ext>
            </a:extLst>
          </p:cNvPr>
          <p:cNvSpPr/>
          <p:nvPr/>
        </p:nvSpPr>
        <p:spPr>
          <a:xfrm>
            <a:off x="1763688" y="26369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19B26D-E2F8-6C4A-AED8-0C9089B4DA8F}"/>
              </a:ext>
            </a:extLst>
          </p:cNvPr>
          <p:cNvSpPr/>
          <p:nvPr/>
        </p:nvSpPr>
        <p:spPr>
          <a:xfrm>
            <a:off x="1763688" y="29969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1C620B7-FE0F-764B-940A-877C703FA691}"/>
              </a:ext>
            </a:extLst>
          </p:cNvPr>
          <p:cNvSpPr/>
          <p:nvPr/>
        </p:nvSpPr>
        <p:spPr>
          <a:xfrm>
            <a:off x="1763688" y="33569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603C44-08A1-E54D-9FBF-39CA770D818A}"/>
              </a:ext>
            </a:extLst>
          </p:cNvPr>
          <p:cNvSpPr txBox="1"/>
          <p:nvPr/>
        </p:nvSpPr>
        <p:spPr>
          <a:xfrm>
            <a:off x="971600" y="15567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6CA000-24A3-3441-AD20-560B0D4D6988}"/>
              </a:ext>
            </a:extLst>
          </p:cNvPr>
          <p:cNvSpPr txBox="1"/>
          <p:nvPr/>
        </p:nvSpPr>
        <p:spPr>
          <a:xfrm>
            <a:off x="971600" y="191683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228D74A-4EBE-0F44-BDE5-D6F7729ABBFD}"/>
              </a:ext>
            </a:extLst>
          </p:cNvPr>
          <p:cNvSpPr txBox="1"/>
          <p:nvPr/>
        </p:nvSpPr>
        <p:spPr>
          <a:xfrm>
            <a:off x="971600" y="22768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A54F360-9896-C94B-B5E1-BE06F549D117}"/>
              </a:ext>
            </a:extLst>
          </p:cNvPr>
          <p:cNvSpPr txBox="1"/>
          <p:nvPr/>
        </p:nvSpPr>
        <p:spPr>
          <a:xfrm>
            <a:off x="971600" y="263691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E11BFA2-1AB2-A34B-975B-88A09940E97F}"/>
              </a:ext>
            </a:extLst>
          </p:cNvPr>
          <p:cNvSpPr txBox="1"/>
          <p:nvPr/>
        </p:nvSpPr>
        <p:spPr>
          <a:xfrm>
            <a:off x="971600" y="299695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EE093D5-9639-7D43-A962-312A0EDFD8C7}"/>
              </a:ext>
            </a:extLst>
          </p:cNvPr>
          <p:cNvSpPr txBox="1"/>
          <p:nvPr/>
        </p:nvSpPr>
        <p:spPr>
          <a:xfrm>
            <a:off x="971600" y="33569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7E592D3-11D2-3B44-BF16-F689D25D5BF8}"/>
              </a:ext>
            </a:extLst>
          </p:cNvPr>
          <p:cNvSpPr txBox="1"/>
          <p:nvPr/>
        </p:nvSpPr>
        <p:spPr>
          <a:xfrm>
            <a:off x="1547664" y="836712"/>
            <a:ext cx="515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0</a:t>
            </a:r>
            <a:r>
              <a:rPr kumimoji="1" lang="ja-JP" altLang="en-US"/>
              <a:t>番地と</a:t>
            </a:r>
            <a:r>
              <a:rPr kumimoji="1" lang="en-US" altLang="ja-JP"/>
              <a:t>1</a:t>
            </a:r>
            <a:r>
              <a:rPr kumimoji="1" lang="ja-JP" altLang="en-US"/>
              <a:t>番地の値を足して</a:t>
            </a:r>
            <a:r>
              <a:rPr kumimoji="1" lang="en-US" altLang="ja-JP"/>
              <a:t>2</a:t>
            </a:r>
            <a:r>
              <a:rPr kumimoji="1" lang="ja-JP" altLang="en-US"/>
              <a:t>番地に書き込め」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E36E084-F715-E844-BFF9-ABC42B79F9AC}"/>
              </a:ext>
            </a:extLst>
          </p:cNvPr>
          <p:cNvSpPr/>
          <p:nvPr/>
        </p:nvSpPr>
        <p:spPr>
          <a:xfrm>
            <a:off x="5364088" y="15567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E3DDF41-CBA0-F948-A242-C83DF4F68E2D}"/>
              </a:ext>
            </a:extLst>
          </p:cNvPr>
          <p:cNvSpPr/>
          <p:nvPr/>
        </p:nvSpPr>
        <p:spPr>
          <a:xfrm>
            <a:off x="5364088" y="19168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CF43549-22FE-1742-9278-A4D8BFF6CD42}"/>
              </a:ext>
            </a:extLst>
          </p:cNvPr>
          <p:cNvSpPr/>
          <p:nvPr/>
        </p:nvSpPr>
        <p:spPr>
          <a:xfrm>
            <a:off x="5364088" y="22768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B365647-B1A7-7241-ABB9-F433D83F59CB}"/>
              </a:ext>
            </a:extLst>
          </p:cNvPr>
          <p:cNvSpPr/>
          <p:nvPr/>
        </p:nvSpPr>
        <p:spPr>
          <a:xfrm>
            <a:off x="5364088" y="26369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8B03712-A7EC-C445-80E0-AE2F3717F44A}"/>
              </a:ext>
            </a:extLst>
          </p:cNvPr>
          <p:cNvSpPr/>
          <p:nvPr/>
        </p:nvSpPr>
        <p:spPr>
          <a:xfrm>
            <a:off x="5364088" y="29969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04630F8-9F76-7C4D-8E57-7EAD6FB14F92}"/>
              </a:ext>
            </a:extLst>
          </p:cNvPr>
          <p:cNvSpPr/>
          <p:nvPr/>
        </p:nvSpPr>
        <p:spPr>
          <a:xfrm>
            <a:off x="5364088" y="33569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14E4D88-8573-F148-92BF-07E9365D051F}"/>
              </a:ext>
            </a:extLst>
          </p:cNvPr>
          <p:cNvSpPr txBox="1"/>
          <p:nvPr/>
        </p:nvSpPr>
        <p:spPr>
          <a:xfrm>
            <a:off x="6804248" y="15567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EB8A1A8-0EEC-504C-AC62-C86AA30CA2B8}"/>
              </a:ext>
            </a:extLst>
          </p:cNvPr>
          <p:cNvSpPr txBox="1"/>
          <p:nvPr/>
        </p:nvSpPr>
        <p:spPr>
          <a:xfrm>
            <a:off x="6804248" y="191683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9EB3D89-01D4-8645-A55E-B92618637148}"/>
              </a:ext>
            </a:extLst>
          </p:cNvPr>
          <p:cNvSpPr txBox="1"/>
          <p:nvPr/>
        </p:nvSpPr>
        <p:spPr>
          <a:xfrm>
            <a:off x="6804248" y="22768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908423C-9EA5-824F-815C-314E6DFA69D5}"/>
              </a:ext>
            </a:extLst>
          </p:cNvPr>
          <p:cNvSpPr txBox="1"/>
          <p:nvPr/>
        </p:nvSpPr>
        <p:spPr>
          <a:xfrm>
            <a:off x="6804248" y="263691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76CB4A3-ACAE-4547-8FA3-0F6552C4DA6D}"/>
              </a:ext>
            </a:extLst>
          </p:cNvPr>
          <p:cNvSpPr txBox="1"/>
          <p:nvPr/>
        </p:nvSpPr>
        <p:spPr>
          <a:xfrm>
            <a:off x="6804248" y="299695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6000501-F4D7-9749-8711-BB3DAAFC1E23}"/>
              </a:ext>
            </a:extLst>
          </p:cNvPr>
          <p:cNvSpPr txBox="1"/>
          <p:nvPr/>
        </p:nvSpPr>
        <p:spPr>
          <a:xfrm>
            <a:off x="6804248" y="33569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E1391281-AEC8-A146-8083-39FB7249E4C1}"/>
              </a:ext>
            </a:extLst>
          </p:cNvPr>
          <p:cNvCxnSpPr>
            <a:stCxn id="5" idx="3"/>
          </p:cNvCxnSpPr>
          <p:nvPr/>
        </p:nvCxnSpPr>
        <p:spPr>
          <a:xfrm>
            <a:off x="3203848" y="1736812"/>
            <a:ext cx="576064" cy="360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C83D26F4-7101-CD4D-9D09-DE7524C5541E}"/>
              </a:ext>
            </a:extLst>
          </p:cNvPr>
          <p:cNvCxnSpPr>
            <a:stCxn id="6" idx="3"/>
          </p:cNvCxnSpPr>
          <p:nvPr/>
        </p:nvCxnSpPr>
        <p:spPr>
          <a:xfrm flipV="1">
            <a:off x="3203848" y="1916832"/>
            <a:ext cx="576064" cy="1800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75EBFA2-4D82-A745-B19C-822F402A0830}"/>
              </a:ext>
            </a:extLst>
          </p:cNvPr>
          <p:cNvSpPr txBox="1"/>
          <p:nvPr/>
        </p:nvSpPr>
        <p:spPr>
          <a:xfrm>
            <a:off x="3779912" y="1628800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10+20=30</a:t>
            </a:r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03B23C46-6B4C-714D-AA21-DCADF054988F}"/>
              </a:ext>
            </a:extLst>
          </p:cNvPr>
          <p:cNvCxnSpPr>
            <a:stCxn id="37" idx="3"/>
            <a:endCxn id="23" idx="1"/>
          </p:cNvCxnSpPr>
          <p:nvPr/>
        </p:nvCxnSpPr>
        <p:spPr>
          <a:xfrm>
            <a:off x="4897526" y="1813466"/>
            <a:ext cx="466562" cy="6434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083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BD4AE7A-F60C-594D-8B62-D6FB4CF0D341}"/>
              </a:ext>
            </a:extLst>
          </p:cNvPr>
          <p:cNvSpPr/>
          <p:nvPr/>
        </p:nvSpPr>
        <p:spPr>
          <a:xfrm>
            <a:off x="1331640" y="206084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6448C91-07FD-9744-BC11-E04BA2B92864}"/>
              </a:ext>
            </a:extLst>
          </p:cNvPr>
          <p:cNvSpPr/>
          <p:nvPr/>
        </p:nvSpPr>
        <p:spPr>
          <a:xfrm>
            <a:off x="1331640" y="242088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502AF2-7E06-4B40-B34C-88C614450B91}"/>
              </a:ext>
            </a:extLst>
          </p:cNvPr>
          <p:cNvSpPr/>
          <p:nvPr/>
        </p:nvSpPr>
        <p:spPr>
          <a:xfrm>
            <a:off x="1331640" y="278092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FC0180E-EDCC-8B40-8B3A-6DEB7DBEBF21}"/>
              </a:ext>
            </a:extLst>
          </p:cNvPr>
          <p:cNvSpPr txBox="1"/>
          <p:nvPr/>
        </p:nvSpPr>
        <p:spPr>
          <a:xfrm>
            <a:off x="2771800" y="206084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AB1EC47-6ECB-1840-B387-74586931DFD2}"/>
              </a:ext>
            </a:extLst>
          </p:cNvPr>
          <p:cNvSpPr txBox="1"/>
          <p:nvPr/>
        </p:nvSpPr>
        <p:spPr>
          <a:xfrm>
            <a:off x="2771800" y="242088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BD32814-D571-484E-BC3E-8573104E26A6}"/>
              </a:ext>
            </a:extLst>
          </p:cNvPr>
          <p:cNvSpPr txBox="1"/>
          <p:nvPr/>
        </p:nvSpPr>
        <p:spPr>
          <a:xfrm>
            <a:off x="2771800" y="278092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007CDF2D-0EAA-EC47-B9C1-920A151CDBA6}"/>
              </a:ext>
            </a:extLst>
          </p:cNvPr>
          <p:cNvSpPr/>
          <p:nvPr/>
        </p:nvSpPr>
        <p:spPr>
          <a:xfrm>
            <a:off x="179512" y="209685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B559901E-6B98-064A-B1BB-814123481155}"/>
              </a:ext>
            </a:extLst>
          </p:cNvPr>
          <p:cNvSpPr/>
          <p:nvPr/>
        </p:nvSpPr>
        <p:spPr>
          <a:xfrm>
            <a:off x="179512" y="245689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A56B340-0773-9446-BFE7-524FB0E48B32}"/>
              </a:ext>
            </a:extLst>
          </p:cNvPr>
          <p:cNvCxnSpPr>
            <a:stCxn id="14" idx="0"/>
            <a:endCxn id="2" idx="1"/>
          </p:cNvCxnSpPr>
          <p:nvPr/>
        </p:nvCxnSpPr>
        <p:spPr>
          <a:xfrm>
            <a:off x="1043608" y="224086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85DE1DD-FEC1-384C-A7DD-64F8961D2732}"/>
              </a:ext>
            </a:extLst>
          </p:cNvPr>
          <p:cNvCxnSpPr>
            <a:cxnSpLocks/>
            <a:stCxn id="15" idx="0"/>
            <a:endCxn id="3" idx="1"/>
          </p:cNvCxnSpPr>
          <p:nvPr/>
        </p:nvCxnSpPr>
        <p:spPr>
          <a:xfrm>
            <a:off x="1043608" y="26009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4002311-CA67-2242-8123-B6F2B1A34767}"/>
              </a:ext>
            </a:extLst>
          </p:cNvPr>
          <p:cNvSpPr/>
          <p:nvPr/>
        </p:nvSpPr>
        <p:spPr>
          <a:xfrm>
            <a:off x="827584" y="1268760"/>
            <a:ext cx="12961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0E3509D-E92B-D84F-8F10-5A51BD392FE5}"/>
              </a:ext>
            </a:extLst>
          </p:cNvPr>
          <p:cNvSpPr/>
          <p:nvPr/>
        </p:nvSpPr>
        <p:spPr>
          <a:xfrm>
            <a:off x="5364088" y="476672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56DE0E0-8FD2-2647-AC3D-E902B6D82BA1}"/>
              </a:ext>
            </a:extLst>
          </p:cNvPr>
          <p:cNvSpPr/>
          <p:nvPr/>
        </p:nvSpPr>
        <p:spPr>
          <a:xfrm>
            <a:off x="5364088" y="11967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29D8138-D2F4-5A4F-885C-053B7FC7F51F}"/>
              </a:ext>
            </a:extLst>
          </p:cNvPr>
          <p:cNvSpPr/>
          <p:nvPr/>
        </p:nvSpPr>
        <p:spPr>
          <a:xfrm>
            <a:off x="5364088" y="15567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5DE2E29-FEC5-5244-8D7A-0A905435CF27}"/>
              </a:ext>
            </a:extLst>
          </p:cNvPr>
          <p:cNvSpPr/>
          <p:nvPr/>
        </p:nvSpPr>
        <p:spPr>
          <a:xfrm>
            <a:off x="5364088" y="19168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56A5E38-FA6E-3641-90D4-68ED7C91F0FA}"/>
              </a:ext>
            </a:extLst>
          </p:cNvPr>
          <p:cNvSpPr txBox="1"/>
          <p:nvPr/>
        </p:nvSpPr>
        <p:spPr>
          <a:xfrm>
            <a:off x="6804248" y="119675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7C62149-7FD9-FF46-BC44-8B42B1596B3C}"/>
              </a:ext>
            </a:extLst>
          </p:cNvPr>
          <p:cNvSpPr txBox="1"/>
          <p:nvPr/>
        </p:nvSpPr>
        <p:spPr>
          <a:xfrm>
            <a:off x="6804248" y="15567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1EF90F6-E88A-DE46-9FAD-575AEFB814BF}"/>
              </a:ext>
            </a:extLst>
          </p:cNvPr>
          <p:cNvSpPr txBox="1"/>
          <p:nvPr/>
        </p:nvSpPr>
        <p:spPr>
          <a:xfrm>
            <a:off x="6804248" y="191683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8" name="1 つの角を切り取った四角形 37">
            <a:extLst>
              <a:ext uri="{FF2B5EF4-FFF2-40B4-BE49-F238E27FC236}">
                <a16:creationId xmlns:a16="http://schemas.microsoft.com/office/drawing/2014/main" id="{098A3B99-5EBC-564C-8F4A-B4CAA732068D}"/>
              </a:ext>
            </a:extLst>
          </p:cNvPr>
          <p:cNvSpPr/>
          <p:nvPr/>
        </p:nvSpPr>
        <p:spPr>
          <a:xfrm>
            <a:off x="4211960" y="123275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9" name="1 つの角を切り取った四角形 38">
            <a:extLst>
              <a:ext uri="{FF2B5EF4-FFF2-40B4-BE49-F238E27FC236}">
                <a16:creationId xmlns:a16="http://schemas.microsoft.com/office/drawing/2014/main" id="{D2CD6298-3CDD-FD42-A662-3DD2FBAB637C}"/>
              </a:ext>
            </a:extLst>
          </p:cNvPr>
          <p:cNvSpPr/>
          <p:nvPr/>
        </p:nvSpPr>
        <p:spPr>
          <a:xfrm>
            <a:off x="4211960" y="159279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D894221-2B47-E543-B665-D020D6C6D227}"/>
              </a:ext>
            </a:extLst>
          </p:cNvPr>
          <p:cNvCxnSpPr>
            <a:stCxn id="38" idx="0"/>
            <a:endCxn id="26" idx="1"/>
          </p:cNvCxnSpPr>
          <p:nvPr/>
        </p:nvCxnSpPr>
        <p:spPr>
          <a:xfrm>
            <a:off x="5076056" y="137677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7B38831-E706-A94B-B919-E98DDBB6E136}"/>
              </a:ext>
            </a:extLst>
          </p:cNvPr>
          <p:cNvCxnSpPr>
            <a:cxnSpLocks/>
            <a:stCxn id="39" idx="0"/>
            <a:endCxn id="27" idx="1"/>
          </p:cNvCxnSpPr>
          <p:nvPr/>
        </p:nvCxnSpPr>
        <p:spPr>
          <a:xfrm>
            <a:off x="5076056" y="173681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06F0334-378C-1141-B81E-DA5D1971C709}"/>
              </a:ext>
            </a:extLst>
          </p:cNvPr>
          <p:cNvSpPr/>
          <p:nvPr/>
        </p:nvSpPr>
        <p:spPr>
          <a:xfrm>
            <a:off x="5364088" y="2564904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a + b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6194432-BB80-D04D-8788-8AF9E98C2DEF}"/>
              </a:ext>
            </a:extLst>
          </p:cNvPr>
          <p:cNvSpPr/>
          <p:nvPr/>
        </p:nvSpPr>
        <p:spPr>
          <a:xfrm>
            <a:off x="5364088" y="32849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59FB088-5201-134A-9989-C61BDEE8670C}"/>
              </a:ext>
            </a:extLst>
          </p:cNvPr>
          <p:cNvSpPr/>
          <p:nvPr/>
        </p:nvSpPr>
        <p:spPr>
          <a:xfrm>
            <a:off x="5364088" y="36450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7A029912-8402-D442-A2AA-94670917CCE0}"/>
              </a:ext>
            </a:extLst>
          </p:cNvPr>
          <p:cNvSpPr/>
          <p:nvPr/>
        </p:nvSpPr>
        <p:spPr>
          <a:xfrm>
            <a:off x="5364088" y="40050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D11E5B9-784E-3C43-B0F6-246744652622}"/>
              </a:ext>
            </a:extLst>
          </p:cNvPr>
          <p:cNvSpPr txBox="1"/>
          <p:nvPr/>
        </p:nvSpPr>
        <p:spPr>
          <a:xfrm>
            <a:off x="6804248" y="328498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EA24516-1C23-4343-96DA-F7456CF4072D}"/>
              </a:ext>
            </a:extLst>
          </p:cNvPr>
          <p:cNvSpPr txBox="1"/>
          <p:nvPr/>
        </p:nvSpPr>
        <p:spPr>
          <a:xfrm>
            <a:off x="6804248" y="36450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880C320-2660-0347-962B-8A3867A8DAE3}"/>
              </a:ext>
            </a:extLst>
          </p:cNvPr>
          <p:cNvSpPr txBox="1"/>
          <p:nvPr/>
        </p:nvSpPr>
        <p:spPr>
          <a:xfrm>
            <a:off x="6804248" y="400506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55" name="1 つの角を切り取った四角形 54">
            <a:extLst>
              <a:ext uri="{FF2B5EF4-FFF2-40B4-BE49-F238E27FC236}">
                <a16:creationId xmlns:a16="http://schemas.microsoft.com/office/drawing/2014/main" id="{754ACFCA-ACF6-C148-8ECB-695926E5158A}"/>
              </a:ext>
            </a:extLst>
          </p:cNvPr>
          <p:cNvSpPr/>
          <p:nvPr/>
        </p:nvSpPr>
        <p:spPr>
          <a:xfrm>
            <a:off x="4211960" y="332098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56" name="1 つの角を切り取った四角形 55">
            <a:extLst>
              <a:ext uri="{FF2B5EF4-FFF2-40B4-BE49-F238E27FC236}">
                <a16:creationId xmlns:a16="http://schemas.microsoft.com/office/drawing/2014/main" id="{C03716EB-EB01-E341-ADAB-94D3E031B2A4}"/>
              </a:ext>
            </a:extLst>
          </p:cNvPr>
          <p:cNvSpPr/>
          <p:nvPr/>
        </p:nvSpPr>
        <p:spPr>
          <a:xfrm>
            <a:off x="4211960" y="368102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3415B5E-BBD1-7145-A733-6503FD145441}"/>
              </a:ext>
            </a:extLst>
          </p:cNvPr>
          <p:cNvCxnSpPr>
            <a:stCxn id="55" idx="0"/>
            <a:endCxn id="43" idx="1"/>
          </p:cNvCxnSpPr>
          <p:nvPr/>
        </p:nvCxnSpPr>
        <p:spPr>
          <a:xfrm>
            <a:off x="5076056" y="346500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46A7F411-14A3-EF47-B135-2DF623042CAC}"/>
              </a:ext>
            </a:extLst>
          </p:cNvPr>
          <p:cNvCxnSpPr>
            <a:cxnSpLocks/>
            <a:stCxn id="56" idx="0"/>
            <a:endCxn id="44" idx="1"/>
          </p:cNvCxnSpPr>
          <p:nvPr/>
        </p:nvCxnSpPr>
        <p:spPr>
          <a:xfrm>
            <a:off x="5076056" y="38250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1 つの角を切り取った四角形 60">
            <a:extLst>
              <a:ext uri="{FF2B5EF4-FFF2-40B4-BE49-F238E27FC236}">
                <a16:creationId xmlns:a16="http://schemas.microsoft.com/office/drawing/2014/main" id="{626E90B5-DA84-AB49-9EF4-D1E8324EFACB}"/>
              </a:ext>
            </a:extLst>
          </p:cNvPr>
          <p:cNvSpPr/>
          <p:nvPr/>
        </p:nvSpPr>
        <p:spPr>
          <a:xfrm>
            <a:off x="4211960" y="1988840"/>
            <a:ext cx="864096" cy="288032"/>
          </a:xfrm>
          <a:prstGeom prst="snip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rgbClr val="FF0000"/>
                </a:solidFill>
              </a:rPr>
              <a:t>c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A4BEB851-9083-4C4A-86A9-2B1E4F78B994}"/>
              </a:ext>
            </a:extLst>
          </p:cNvPr>
          <p:cNvCxnSpPr>
            <a:cxnSpLocks/>
            <a:stCxn id="61" idx="0"/>
          </p:cNvCxnSpPr>
          <p:nvPr/>
        </p:nvCxnSpPr>
        <p:spPr>
          <a:xfrm>
            <a:off x="5076056" y="213285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右矢印 62">
            <a:extLst>
              <a:ext uri="{FF2B5EF4-FFF2-40B4-BE49-F238E27FC236}">
                <a16:creationId xmlns:a16="http://schemas.microsoft.com/office/drawing/2014/main" id="{75EDCAAD-63B3-7C49-82BD-074358DC33A3}"/>
              </a:ext>
            </a:extLst>
          </p:cNvPr>
          <p:cNvSpPr/>
          <p:nvPr/>
        </p:nvSpPr>
        <p:spPr>
          <a:xfrm rot="20700000">
            <a:off x="3595028" y="1670485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右矢印 63">
            <a:extLst>
              <a:ext uri="{FF2B5EF4-FFF2-40B4-BE49-F238E27FC236}">
                <a16:creationId xmlns:a16="http://schemas.microsoft.com/office/drawing/2014/main" id="{C797DB0C-3E10-094A-9E6B-64323C3F3933}"/>
              </a:ext>
            </a:extLst>
          </p:cNvPr>
          <p:cNvSpPr/>
          <p:nvPr/>
        </p:nvSpPr>
        <p:spPr>
          <a:xfrm rot="1800000">
            <a:off x="3539771" y="2995659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922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</TotalTime>
  <Words>375</Words>
  <Application>Microsoft Macintosh PowerPoint</Application>
  <PresentationFormat>画面に合わせる (4:3)</PresentationFormat>
  <Paragraphs>130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游ゴシック</vt:lpstr>
      <vt:lpstr>Arial</vt:lpstr>
      <vt:lpstr>Calibri</vt:lpstr>
      <vt:lpstr>Menlo</vt:lpstr>
      <vt:lpstr>Monaco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65</cp:revision>
  <dcterms:created xsi:type="dcterms:W3CDTF">2019-01-02T05:23:01Z</dcterms:created>
  <dcterms:modified xsi:type="dcterms:W3CDTF">2019-04-22T02:35:17Z</dcterms:modified>
</cp:coreProperties>
</file>